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50" d="100"/>
          <a:sy n="150" d="100"/>
        </p:scale>
        <p:origin x="280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6BC34-7E7C-0DB9-71C4-537E50B18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D1A162-5499-5384-B529-D8BC6F02F4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9CD8B-DC09-B7F8-E453-6DB27BC92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D8712F-41C0-72E8-13F1-64111EACE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DD986B9-D3AB-7AB3-2340-A98A367EB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83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9C612E-6343-95DF-22C6-4C94814DC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7E439A-F88F-447C-D8F0-3E94B0E4B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E37A0B-32CE-8C16-7CAB-900B1D0D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9B2B2E-E7AB-16BA-3E35-364C35CFC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4F7003-E7D6-4B71-47FF-0E52E81C7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2608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40907D-A2EE-48FF-1DC1-7573CD1BD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42251E-FA80-7865-FECA-59CF4F4A08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C3E57-EC6C-AB8E-CCD9-C925CD6B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D2781E-D350-813E-526A-FA11C65AB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DC7917-4938-F7FB-18C7-ED2C13094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63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4073B-31E3-2F43-4FD4-8A0611F3C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F5F845-CD32-D86F-8C9D-C7F55CC7C5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06463F-58D0-7B37-AB63-4D923C8C6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F13E0B-AE41-A9CA-743C-C4A4EC3DC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C232B7-DDEB-AD97-5F7E-9E128AC0D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61DB23-5DE9-0CE2-5BAD-297527B0B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702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63282F-5C7B-76E3-9275-48CCAB4E3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D60A93-AA54-44C1-F280-8EEF8BC59D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2F41392-E08B-5F86-1507-98DBF78BB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676A84-9FB9-0A70-6D2D-37E3FBF15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EEC7558-9609-B46A-A9DE-739685784E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F517FE-9466-7A05-7767-17AB02B91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F5C37B3-52BD-AD1B-0DAA-6BD293B7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E70006-D129-F6F7-B9FA-EA9B39B55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235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DBB626-C662-B8DE-4069-29C0B3D5A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93F8300-BBD0-F5C8-6D1F-3859BF15F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49D3D1-0AA4-99D7-01FE-BF2C10671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5EA1EDE-3A1D-6C72-0D26-A0FE49568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815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C853AA-61C9-B430-D8B5-090097476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354740B-F302-77E7-9D9F-294DBB58E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29B1FB-A360-0DB6-02F6-E18C60DBE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97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B6C8C-FC45-51EC-5957-A6CAF6509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3E1B1E-23A7-8A3C-FA2C-687F0B517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B8569F-B338-38D7-6C09-B471E7605E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8C4610-CB91-DC1A-6188-FF5662468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13CB434-C857-9AFE-69DF-8053FC173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539B96-F980-7B50-FD03-453A1F63F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44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1ACEA-7F33-D2A3-599E-3F3BF17C0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E85E8E-F70C-7D5F-D0AF-513F4ACE2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E401D2-8A3C-6E1F-7EAB-AD526C94E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70B7FC-3164-90DF-1EAC-252455CC2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CD410DD-9777-F5D9-5799-9CA56F64E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DE3379-BEC3-A85A-99A8-9B4B6C419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560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7E9FE-1E9B-1C63-8A53-CAC5AA20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6E450B1-E117-591F-6205-404425809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BDDBC5-2B6E-4A17-789E-FEC107183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FA96E8-4FEB-FFE0-B47E-0F474E8E2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21AA3A-610B-2F48-393B-BEA7860F6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47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2FAB214-AB61-D5AD-C5D4-504AFB4D5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ECFD91B-7529-5DB3-8011-B6FCBD6DA0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90CC6D-C69F-BE68-459C-719F305E2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4CED15-3154-11CC-CC94-A66915BAB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4D890B-BDCA-F389-7E46-69BADE308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59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7022AB-325C-1830-725F-AD2C09007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9AA5E8-302E-4AAF-BECC-7A33486FC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73F36D-9C55-6239-EFA1-05482F33B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1A92F-4F87-474F-A6B5-3ED8C5DD006F}" type="datetimeFigureOut">
              <a:rPr lang="ru-RU" smtClean="0"/>
              <a:t>19.01.2026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E097D8-47C5-6273-8192-F991C71969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B8F1A3-2331-201F-48CB-03733F4D3D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027F82-E74E-49CF-9789-A0BF04B20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5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2D08DE-6086-451A-A8C1-CB67DAC90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73" y="0"/>
            <a:ext cx="457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BF62E33-506C-1789-799A-21042F6A2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291" y="0"/>
            <a:ext cx="4572000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748000-1CD5-C577-E665-3857BC6FA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119" y="5114833"/>
            <a:ext cx="1305107" cy="131463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C490288-AA04-33E8-70EE-14ED1A1C76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12" t="2648" r="2064" b="1616"/>
          <a:stretch>
            <a:fillRect/>
          </a:stretch>
        </p:blipFill>
        <p:spPr>
          <a:xfrm>
            <a:off x="9933655" y="5344611"/>
            <a:ext cx="1032795" cy="103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35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Сформированное изображение">
            <a:extLst>
              <a:ext uri="{FF2B5EF4-FFF2-40B4-BE49-F238E27FC236}">
                <a16:creationId xmlns:a16="http://schemas.microsoft.com/office/drawing/2014/main" id="{62DC3432-C0F5-AE0B-4949-0D78381D11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D001EE-9162-C9C9-0C59-310B9D2FE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27" y="0"/>
            <a:ext cx="457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515C72-B254-CA52-43E0-A5B7533254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564" y="0"/>
            <a:ext cx="457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101C8C-5153-5892-9254-4482E76898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12" t="2648" r="2064" b="1616"/>
          <a:stretch>
            <a:fillRect/>
          </a:stretch>
        </p:blipFill>
        <p:spPr>
          <a:xfrm>
            <a:off x="2732607" y="5020761"/>
            <a:ext cx="1109143" cy="11069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AA85B50-C373-0779-D526-A948CE210A0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12" t="2648" r="2064" b="1616"/>
          <a:stretch>
            <a:fillRect/>
          </a:stretch>
        </p:blipFill>
        <p:spPr>
          <a:xfrm>
            <a:off x="8719967" y="5578465"/>
            <a:ext cx="900284" cy="89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7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7DB327-7C4E-BB58-E454-80D923393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82" y="0"/>
            <a:ext cx="457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2929B1-AEF6-6BAE-E9B3-AF973FBA3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45" y="0"/>
            <a:ext cx="457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5F4895-98A3-FC84-BE38-71E6C1F64D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12" t="2648" r="2064" b="1616"/>
          <a:stretch>
            <a:fillRect/>
          </a:stretch>
        </p:blipFill>
        <p:spPr>
          <a:xfrm>
            <a:off x="3714751" y="4976311"/>
            <a:ext cx="1282700" cy="128020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EE082E-C4B0-3AEE-0DA3-C8196103FD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12" t="2648" r="2064" b="1616"/>
          <a:stretch>
            <a:fillRect/>
          </a:stretch>
        </p:blipFill>
        <p:spPr>
          <a:xfrm>
            <a:off x="8695405" y="5401761"/>
            <a:ext cx="1032795" cy="103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177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0</Words>
  <Application>Microsoft Office PowerPoint</Application>
  <PresentationFormat>Широкоэкранный</PresentationFormat>
  <Paragraphs>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Adele Adele</dc:creator>
  <cp:lastModifiedBy>Adele Adele</cp:lastModifiedBy>
  <cp:revision>1</cp:revision>
  <dcterms:created xsi:type="dcterms:W3CDTF">2026-01-19T10:27:15Z</dcterms:created>
  <dcterms:modified xsi:type="dcterms:W3CDTF">2026-01-19T11:20:42Z</dcterms:modified>
</cp:coreProperties>
</file>