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5" r:id="rId4"/>
    <p:sldId id="264" r:id="rId5"/>
    <p:sldId id="261" r:id="rId6"/>
    <p:sldId id="263" r:id="rId7"/>
    <p:sldId id="257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85" userDrawn="1">
          <p15:clr>
            <a:srgbClr val="A4A3A4"/>
          </p15:clr>
        </p15:guide>
        <p15:guide id="2" pos="746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Олег Агарков" initials="ОА" lastIdx="2" clrIdx="0">
    <p:extLst>
      <p:ext uri="{19B8F6BF-5375-455C-9EA6-DF929625EA0E}">
        <p15:presenceInfo xmlns:p15="http://schemas.microsoft.com/office/powerpoint/2012/main" userId="c41ad07af3b1d91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3F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150" y="132"/>
      </p:cViewPr>
      <p:guideLst>
        <p:guide orient="horz" pos="1185"/>
        <p:guide pos="746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B2F21C-BA92-4FE1-B361-377EACA4B2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5193DA8-561C-420A-8F2D-5271AFC677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E36C62-D421-41C5-8012-5CA1D9972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CB4EB-D727-491E-9B7A-14BFDC7447BC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DEE4E5-4F3B-4C0A-AAD7-5A42FB8AA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D3C4403-9411-47D9-84F3-577B98F16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33BBD-D1A0-467F-A40C-63696F6377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5187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A50FEC-C0D0-4C05-9CEC-781A461C3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427CCD-24E6-4145-86C7-C07BB0450C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A82D39-11C5-4E84-8F75-034BCA914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CB4EB-D727-491E-9B7A-14BFDC7447BC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6547FD-9374-4250-8BC3-A5408C82F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6178F4-7786-46B4-ADF7-541276CA5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33BBD-D1A0-467F-A40C-63696F6377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5612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E35522-EBE8-4123-91CE-378646A53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17BF14-73BB-4637-97D3-C20CF905D4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E20766F-878A-4B63-99CE-A156BE81B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CB4EB-D727-491E-9B7A-14BFDC7447BC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A47D4C-0C87-4EF8-AA31-455399C464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8D1669-7F97-430B-AAC8-6ECF4FDE3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33BBD-D1A0-467F-A40C-63696F6377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362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C7D1AB-0AE9-41B9-9BEE-AFAD43C9E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8DC5715-B06D-4C7F-8BE0-5C6FFD9348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D7E264-2BD6-4582-91BF-547DE93F61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A9112D8-1AA8-42F4-A9BE-9C18FB491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CB4EB-D727-491E-9B7A-14BFDC7447BC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EBFF7D-75D5-4477-93FA-8FBBC0AE7B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80AD0BE-BE73-4FE6-92E0-97C9F3D142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33BBD-D1A0-467F-A40C-63696F6377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0997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B5EDE9-5D1F-4318-B272-4A3B35A43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52CA56E-D784-4900-BC6B-D362C08521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86565A1-204E-4841-9EE3-7BC74333A0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2691DC3-79B3-455F-B1F4-EF24A9EC47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9F8D94B-2369-47AC-A5F6-13B5E7E7EF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E83021B-B18C-409A-9FC5-F937CA593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CB4EB-D727-491E-9B7A-14BFDC7447BC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04DF971-A90E-4F3F-A1A4-10C5A15994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DB632A5-8FB0-4D59-BABD-FF0255296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33BBD-D1A0-467F-A40C-63696F6377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487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5E6F43-CCB1-477C-88E3-2A0FFF1E7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7B4E5B5-5E34-4058-8D19-7F786EFA9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CB4EB-D727-491E-9B7A-14BFDC7447BC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F0E9E76-83D0-4B53-9B63-54382CC7F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3753D57-9BAF-48FE-AFCB-F5F19D384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33BBD-D1A0-467F-A40C-63696F6377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8414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753B114-BBAA-4416-9B90-17A4E53E74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CB4EB-D727-491E-9B7A-14BFDC7447BC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5674F5C-A2EB-48AA-8E82-2DCD07318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16C917E-D63E-4FFA-A278-E38BFB678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33BBD-D1A0-467F-A40C-63696F6377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206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CB685E-2019-4996-9900-7B0F0019A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50A2D1-8014-4259-A1AA-9614D8CD5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AD30B47-9A97-4B76-B501-3D916E4B75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DC1FB40-78ED-451F-BECB-658052467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CB4EB-D727-491E-9B7A-14BFDC7447BC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9152F50-48FF-4C4A-A126-BCA47F35E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BC7A679-E9AD-4ED4-9C23-D8A8D4ED0A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33BBD-D1A0-467F-A40C-63696F6377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1418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D9AA9E-456D-45BB-A3D5-D37D76F0E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4B37F1A-AEF3-49FF-A14A-F11A24FE4B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DAC142F-13F3-416E-966F-80F48F0B45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4AB5C04-A9E4-4D68-9486-529D67FF1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CB4EB-D727-491E-9B7A-14BFDC7447BC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A6733A2-AD88-4AFB-837F-7E21CFF51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DF71C7D-9DEB-492A-ABB4-EEE2EDD03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33BBD-D1A0-467F-A40C-63696F6377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835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8DA00F-2D66-4AD3-B963-98EBBDA35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680A296-76D8-40F6-8320-AFD8768010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CFC95E4-BA05-417E-8408-73E56C86C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CB4EB-D727-491E-9B7A-14BFDC7447BC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2760B0-EBF1-4C12-B92E-1C16504E3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C57C581-B090-4062-BCC7-1A8AE033CA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33BBD-D1A0-467F-A40C-63696F6377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414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55516A9-B58D-46E5-B301-A556B19502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14A8D8E-BE00-4AF6-8748-BBE79449B8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649C04B-5E20-4284-9766-4788B8DB1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CB4EB-D727-491E-9B7A-14BFDC7447BC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65A9C0D-14A3-441A-B177-D7621E85C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71D82C8-12F9-4859-8850-2F355DD4D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33BBD-D1A0-467F-A40C-63696F6377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2082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71B1B2-4056-4FBF-BAF0-CBA6E5A12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CD1ECB-4B7B-47C1-AD87-DCB7A51664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CFC1A8-056A-4B83-AA65-2433B50821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9CB4EB-D727-491E-9B7A-14BFDC7447BC}" type="datetimeFigureOut">
              <a:rPr lang="ru-RU" smtClean="0"/>
              <a:t>25.02.2025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0B9ACB-2E51-47BD-8F35-9C7AE097AC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600622-7524-46AF-BECC-5492C6421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533BBD-D1A0-467F-A40C-63696F6377D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9916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F64DDD5-77F9-4273-B30C-A7A4F7B00D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0"/>
            <a:ext cx="9144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15ADDBA-9EBA-4E21-8B7F-4130333ADA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" t="10266" r="-1" b="1016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496DF23-DBD7-4F25-ACA9-F54C08AB08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295900"/>
            <a:ext cx="6654800" cy="1308100"/>
          </a:xfrm>
        </p:spPr>
        <p:txBody>
          <a:bodyPr/>
          <a:lstStyle/>
          <a:p>
            <a:endParaRPr lang="ru-RU" dirty="0"/>
          </a:p>
          <a:p>
            <a:r>
              <a:rPr lang="ru-RU" dirty="0"/>
              <a:t>Программа развития 2024-2029</a:t>
            </a:r>
          </a:p>
        </p:txBody>
      </p:sp>
    </p:spTree>
    <p:extLst>
      <p:ext uri="{BB962C8B-B14F-4D97-AF65-F5344CB8AC3E}">
        <p14:creationId xmlns:p14="http://schemas.microsoft.com/office/powerpoint/2010/main" val="1976539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9F8481A-BA9A-4203-BD8F-DF3CF2EB98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09813"/>
            <a:ext cx="12192000" cy="89921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E627C92-36F3-43AB-A0F3-D943B39F15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100" y="4561627"/>
            <a:ext cx="2755900" cy="2296373"/>
          </a:xfrm>
          <a:prstGeom prst="rect">
            <a:avLst/>
          </a:prstGeom>
        </p:spPr>
      </p:pic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62BF0BB8-F8B0-465B-A5E6-5AF25C2C2A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77" y="1"/>
            <a:ext cx="798089" cy="1690688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15EF76-7252-4D49-A3FC-C949C1D9F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700" y="395739"/>
            <a:ext cx="10033000" cy="899212"/>
          </a:xfrm>
        </p:spPr>
        <p:txBody>
          <a:bodyPr/>
          <a:lstStyle/>
          <a:p>
            <a:endParaRPr lang="ru-RU" dirty="0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9DFB5FEB-C487-4119-80AA-55E83A51B2EE}"/>
              </a:ext>
            </a:extLst>
          </p:cNvPr>
          <p:cNvGrpSpPr/>
          <p:nvPr/>
        </p:nvGrpSpPr>
        <p:grpSpPr>
          <a:xfrm>
            <a:off x="9076584" y="2224652"/>
            <a:ext cx="2088000" cy="2088000"/>
            <a:chOff x="639762" y="2239211"/>
            <a:chExt cx="2088000" cy="2088000"/>
          </a:xfrm>
        </p:grpSpPr>
        <p:sp>
          <p:nvSpPr>
            <p:cNvPr id="18" name="Овал 17">
              <a:extLst>
                <a:ext uri="{FF2B5EF4-FFF2-40B4-BE49-F238E27FC236}">
                  <a16:creationId xmlns:a16="http://schemas.microsoft.com/office/drawing/2014/main" id="{1462B8B8-15D8-447B-8ED4-26A4937A5DB9}"/>
                </a:ext>
              </a:extLst>
            </p:cNvPr>
            <p:cNvSpPr/>
            <p:nvPr/>
          </p:nvSpPr>
          <p:spPr>
            <a:xfrm>
              <a:off x="783239" y="2382688"/>
              <a:ext cx="1801046" cy="1801046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ru-RU" sz="1400"/>
            </a:p>
          </p:txBody>
        </p:sp>
        <p:sp>
          <p:nvSpPr>
            <p:cNvPr id="19" name="Дуга 18">
              <a:extLst>
                <a:ext uri="{FF2B5EF4-FFF2-40B4-BE49-F238E27FC236}">
                  <a16:creationId xmlns:a16="http://schemas.microsoft.com/office/drawing/2014/main" id="{F39C5D31-EFA3-4E02-A4DB-0483400067B8}"/>
                </a:ext>
              </a:extLst>
            </p:cNvPr>
            <p:cNvSpPr/>
            <p:nvPr/>
          </p:nvSpPr>
          <p:spPr>
            <a:xfrm>
              <a:off x="639762" y="2239211"/>
              <a:ext cx="2088000" cy="2088000"/>
            </a:xfrm>
            <a:prstGeom prst="arc">
              <a:avLst>
                <a:gd name="adj1" fmla="val 16200000"/>
                <a:gd name="adj2" fmla="val 16187284"/>
              </a:avLst>
            </a:prstGeom>
            <a:ln w="10795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A145260-A189-4F51-8417-F4A738E27CA9}"/>
                </a:ext>
              </a:extLst>
            </p:cNvPr>
            <p:cNvSpPr txBox="1"/>
            <p:nvPr/>
          </p:nvSpPr>
          <p:spPr>
            <a:xfrm>
              <a:off x="952117" y="2795239"/>
              <a:ext cx="1463290" cy="97594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ru-RU" sz="2400" b="1" dirty="0"/>
                <a:t>0000</a:t>
              </a:r>
            </a:p>
            <a:p>
              <a:pPr algn="ctr"/>
              <a:r>
                <a:rPr lang="ru-RU" sz="1500" b="1" dirty="0"/>
                <a:t>Название</a:t>
              </a:r>
              <a:endParaRPr lang="en-US" sz="1500" b="1" dirty="0"/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0177DA89-0623-4B01-B8BB-0F6DF1B8A47E}"/>
              </a:ext>
            </a:extLst>
          </p:cNvPr>
          <p:cNvGrpSpPr/>
          <p:nvPr/>
        </p:nvGrpSpPr>
        <p:grpSpPr>
          <a:xfrm>
            <a:off x="6385378" y="2209141"/>
            <a:ext cx="2088000" cy="2088000"/>
            <a:chOff x="639762" y="2239211"/>
            <a:chExt cx="2088000" cy="2088000"/>
          </a:xfrm>
        </p:grpSpPr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2B5C8198-766E-49A4-9520-12297114C49A}"/>
                </a:ext>
              </a:extLst>
            </p:cNvPr>
            <p:cNvSpPr/>
            <p:nvPr/>
          </p:nvSpPr>
          <p:spPr>
            <a:xfrm>
              <a:off x="783239" y="2382688"/>
              <a:ext cx="1801046" cy="1801046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ru-RU" sz="1400"/>
            </a:p>
          </p:txBody>
        </p:sp>
        <p:sp>
          <p:nvSpPr>
            <p:cNvPr id="35" name="Дуга 34">
              <a:extLst>
                <a:ext uri="{FF2B5EF4-FFF2-40B4-BE49-F238E27FC236}">
                  <a16:creationId xmlns:a16="http://schemas.microsoft.com/office/drawing/2014/main" id="{DDFC675C-F04C-4137-B217-68F1B683DFF5}"/>
                </a:ext>
              </a:extLst>
            </p:cNvPr>
            <p:cNvSpPr/>
            <p:nvPr/>
          </p:nvSpPr>
          <p:spPr>
            <a:xfrm>
              <a:off x="639762" y="2239211"/>
              <a:ext cx="2088000" cy="2088000"/>
            </a:xfrm>
            <a:prstGeom prst="arc">
              <a:avLst>
                <a:gd name="adj1" fmla="val 16200000"/>
                <a:gd name="adj2" fmla="val 16098860"/>
              </a:avLst>
            </a:prstGeom>
            <a:ln w="10795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A7F9EB7-7250-47EC-BF88-B1D343A71E4D}"/>
                </a:ext>
              </a:extLst>
            </p:cNvPr>
            <p:cNvSpPr txBox="1"/>
            <p:nvPr/>
          </p:nvSpPr>
          <p:spPr>
            <a:xfrm>
              <a:off x="952117" y="2795239"/>
              <a:ext cx="1463290" cy="97594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ru-RU" sz="2400" b="1" dirty="0"/>
                <a:t>0000</a:t>
              </a:r>
            </a:p>
            <a:p>
              <a:pPr algn="ctr"/>
              <a:r>
                <a:rPr lang="ru-RU" sz="1500" b="1" dirty="0"/>
                <a:t>Название</a:t>
              </a:r>
              <a:endParaRPr lang="en-US" sz="1500" b="1" dirty="0"/>
            </a:p>
          </p:txBody>
        </p:sp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5BD9E941-E58B-4D78-9261-E6CE9219ED3A}"/>
              </a:ext>
            </a:extLst>
          </p:cNvPr>
          <p:cNvGrpSpPr/>
          <p:nvPr/>
        </p:nvGrpSpPr>
        <p:grpSpPr>
          <a:xfrm>
            <a:off x="3694172" y="2230897"/>
            <a:ext cx="2088000" cy="2088000"/>
            <a:chOff x="639762" y="2239211"/>
            <a:chExt cx="2088000" cy="2088000"/>
          </a:xfrm>
        </p:grpSpPr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6483A160-185C-4337-A72D-B9700DA59A3C}"/>
                </a:ext>
              </a:extLst>
            </p:cNvPr>
            <p:cNvSpPr/>
            <p:nvPr/>
          </p:nvSpPr>
          <p:spPr>
            <a:xfrm>
              <a:off x="783239" y="2382688"/>
              <a:ext cx="1801046" cy="1801046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ru-RU" sz="1400"/>
            </a:p>
          </p:txBody>
        </p:sp>
        <p:sp>
          <p:nvSpPr>
            <p:cNvPr id="39" name="Дуга 38">
              <a:extLst>
                <a:ext uri="{FF2B5EF4-FFF2-40B4-BE49-F238E27FC236}">
                  <a16:creationId xmlns:a16="http://schemas.microsoft.com/office/drawing/2014/main" id="{731CF0FA-F2E7-49FF-995A-3EA92C180033}"/>
                </a:ext>
              </a:extLst>
            </p:cNvPr>
            <p:cNvSpPr/>
            <p:nvPr/>
          </p:nvSpPr>
          <p:spPr>
            <a:xfrm>
              <a:off x="639762" y="2239211"/>
              <a:ext cx="2088000" cy="2088000"/>
            </a:xfrm>
            <a:prstGeom prst="arc">
              <a:avLst>
                <a:gd name="adj1" fmla="val 16200000"/>
                <a:gd name="adj2" fmla="val 16190410"/>
              </a:avLst>
            </a:prstGeom>
            <a:ln w="10795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2354A05-0B95-4030-BECE-C430A5782BFD}"/>
                </a:ext>
              </a:extLst>
            </p:cNvPr>
            <p:cNvSpPr txBox="1"/>
            <p:nvPr/>
          </p:nvSpPr>
          <p:spPr>
            <a:xfrm>
              <a:off x="952117" y="2795239"/>
              <a:ext cx="1463290" cy="97594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ru-RU" sz="2400" b="1" dirty="0"/>
                <a:t>0000</a:t>
              </a:r>
            </a:p>
            <a:p>
              <a:pPr algn="ctr"/>
              <a:r>
                <a:rPr lang="ru-RU" sz="1500" b="1" dirty="0"/>
                <a:t>Название</a:t>
              </a:r>
              <a:endParaRPr lang="en-US" sz="1500" b="1" dirty="0"/>
            </a:p>
          </p:txBody>
        </p:sp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71EC73CD-2831-4E9F-BE15-C319D5A6B5D7}"/>
              </a:ext>
            </a:extLst>
          </p:cNvPr>
          <p:cNvGrpSpPr/>
          <p:nvPr/>
        </p:nvGrpSpPr>
        <p:grpSpPr>
          <a:xfrm>
            <a:off x="1002966" y="2224652"/>
            <a:ext cx="2088000" cy="2088000"/>
            <a:chOff x="639762" y="2239211"/>
            <a:chExt cx="2088000" cy="2088000"/>
          </a:xfrm>
        </p:grpSpPr>
        <p:sp>
          <p:nvSpPr>
            <p:cNvPr id="42" name="Овал 41">
              <a:extLst>
                <a:ext uri="{FF2B5EF4-FFF2-40B4-BE49-F238E27FC236}">
                  <a16:creationId xmlns:a16="http://schemas.microsoft.com/office/drawing/2014/main" id="{E95A9A7A-3A04-4DDE-B1D0-7B24113C6D85}"/>
                </a:ext>
              </a:extLst>
            </p:cNvPr>
            <p:cNvSpPr/>
            <p:nvPr/>
          </p:nvSpPr>
          <p:spPr>
            <a:xfrm>
              <a:off x="783239" y="2382688"/>
              <a:ext cx="1801046" cy="1801046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ru-RU" sz="1400"/>
            </a:p>
          </p:txBody>
        </p:sp>
        <p:sp>
          <p:nvSpPr>
            <p:cNvPr id="43" name="Дуга 42">
              <a:extLst>
                <a:ext uri="{FF2B5EF4-FFF2-40B4-BE49-F238E27FC236}">
                  <a16:creationId xmlns:a16="http://schemas.microsoft.com/office/drawing/2014/main" id="{880A7FF1-ABD9-40FD-98D8-EF55B8E5387A}"/>
                </a:ext>
              </a:extLst>
            </p:cNvPr>
            <p:cNvSpPr/>
            <p:nvPr/>
          </p:nvSpPr>
          <p:spPr>
            <a:xfrm>
              <a:off x="639762" y="2239211"/>
              <a:ext cx="2088000" cy="2088000"/>
            </a:xfrm>
            <a:prstGeom prst="arc">
              <a:avLst>
                <a:gd name="adj1" fmla="val 16200000"/>
                <a:gd name="adj2" fmla="val 16070446"/>
              </a:avLst>
            </a:prstGeom>
            <a:ln w="107950" cap="rnd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5DC85C7-8161-43C0-BD5C-FC3A0265D070}"/>
                </a:ext>
              </a:extLst>
            </p:cNvPr>
            <p:cNvSpPr txBox="1"/>
            <p:nvPr/>
          </p:nvSpPr>
          <p:spPr>
            <a:xfrm>
              <a:off x="952117" y="2795239"/>
              <a:ext cx="1463290" cy="975945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ru-RU" sz="2400" b="1" dirty="0"/>
                <a:t>0000</a:t>
              </a:r>
            </a:p>
            <a:p>
              <a:pPr algn="ctr"/>
              <a:r>
                <a:rPr lang="ru-RU" sz="1500" b="1" dirty="0"/>
                <a:t>Название</a:t>
              </a:r>
              <a:endParaRPr lang="en-US" sz="15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5315270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9F8481A-BA9A-4203-BD8F-DF3CF2EB98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09813"/>
            <a:ext cx="12192000" cy="89921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15EF76-7252-4D49-A3FC-C949C1D9F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700" y="395739"/>
            <a:ext cx="10033000" cy="89921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62BF0BB8-F8B0-465B-A5E6-5AF25C2C2A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77" y="1"/>
            <a:ext cx="798089" cy="1690688"/>
          </a:xfr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E627C92-36F3-43AB-A0F3-D943B39F15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100" y="4561627"/>
            <a:ext cx="2755900" cy="229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855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9F8481A-BA9A-4203-BD8F-DF3CF2EB98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09813"/>
            <a:ext cx="12192000" cy="89921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E627C92-36F3-43AB-A0F3-D943B39F15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100" y="4561627"/>
            <a:ext cx="2755900" cy="2296373"/>
          </a:xfrm>
          <a:prstGeom prst="rect">
            <a:avLst/>
          </a:prstGeom>
        </p:spPr>
      </p:pic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62BF0BB8-F8B0-465B-A5E6-5AF25C2C2A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77" y="1"/>
            <a:ext cx="798089" cy="1690688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15EF76-7252-4D49-A3FC-C949C1D9F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700" y="395739"/>
            <a:ext cx="10033000" cy="899212"/>
          </a:xfrm>
        </p:spPr>
        <p:txBody>
          <a:bodyPr/>
          <a:lstStyle/>
          <a:p>
            <a:r>
              <a:rPr lang="ru-RU" dirty="0"/>
              <a:t>Приоритеты развития колледжа:</a:t>
            </a:r>
          </a:p>
        </p:txBody>
      </p:sp>
      <p:sp>
        <p:nvSpPr>
          <p:cNvPr id="48" name="Прямоугольник: скругленные углы 37">
            <a:extLst>
              <a:ext uri="{FF2B5EF4-FFF2-40B4-BE49-F238E27FC236}">
                <a16:creationId xmlns:a16="http://schemas.microsoft.com/office/drawing/2014/main" id="{D27437F6-D1B0-4838-A076-A831131EB388}"/>
              </a:ext>
            </a:extLst>
          </p:cNvPr>
          <p:cNvSpPr/>
          <p:nvPr/>
        </p:nvSpPr>
        <p:spPr>
          <a:xfrm rot="13500000">
            <a:off x="1203200" y="3622929"/>
            <a:ext cx="2099134" cy="2099134"/>
          </a:xfrm>
          <a:prstGeom prst="roundRect">
            <a:avLst>
              <a:gd name="adj" fmla="val 9955"/>
            </a:avLst>
          </a:prstGeom>
          <a:solidFill>
            <a:schemeClr val="bg1">
              <a:lumMod val="75000"/>
            </a:schemeClr>
          </a:solidFill>
          <a:ln w="19050">
            <a:noFill/>
          </a:ln>
          <a:effectLst>
            <a:outerShdw blurRad="381000" dist="241300" dir="2700000" sx="99000" sy="99000" algn="tl" rotWithShape="0">
              <a:prstClr val="black">
                <a:alpha val="2000"/>
              </a:prstClr>
            </a:outerShdw>
          </a:effectLst>
          <a:scene3d>
            <a:camera prst="orthographicFront">
              <a:rot lat="1855155" lon="19186413" rev="20806847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88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9" name="Прямоугольник: скругленные углы 37">
            <a:extLst>
              <a:ext uri="{FF2B5EF4-FFF2-40B4-BE49-F238E27FC236}">
                <a16:creationId xmlns:a16="http://schemas.microsoft.com/office/drawing/2014/main" id="{692C728B-C3AD-4428-B07E-CC7584E8E795}"/>
              </a:ext>
            </a:extLst>
          </p:cNvPr>
          <p:cNvSpPr/>
          <p:nvPr/>
        </p:nvSpPr>
        <p:spPr>
          <a:xfrm rot="13500000">
            <a:off x="1203203" y="2895572"/>
            <a:ext cx="2099134" cy="2099134"/>
          </a:xfrm>
          <a:prstGeom prst="roundRect">
            <a:avLst>
              <a:gd name="adj" fmla="val 9955"/>
            </a:avLst>
          </a:prstGeom>
          <a:solidFill>
            <a:schemeClr val="bg1">
              <a:lumMod val="65000"/>
            </a:schemeClr>
          </a:solidFill>
          <a:ln w="19050">
            <a:noFill/>
          </a:ln>
          <a:effectLst>
            <a:outerShdw blurRad="381000" dist="241300" dir="2700000" sx="99000" sy="99000" algn="tl" rotWithShape="0">
              <a:prstClr val="black">
                <a:alpha val="2000"/>
              </a:prstClr>
            </a:outerShdw>
          </a:effectLst>
          <a:scene3d>
            <a:camera prst="orthographicFront">
              <a:rot lat="1855155" lon="19186413" rev="20806847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88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0" name="Прямоугольник: скругленные углы 37">
            <a:extLst>
              <a:ext uri="{FF2B5EF4-FFF2-40B4-BE49-F238E27FC236}">
                <a16:creationId xmlns:a16="http://schemas.microsoft.com/office/drawing/2014/main" id="{C98D86BA-34B7-4D5D-A784-6C6110CF2976}"/>
              </a:ext>
            </a:extLst>
          </p:cNvPr>
          <p:cNvSpPr/>
          <p:nvPr/>
        </p:nvSpPr>
        <p:spPr>
          <a:xfrm rot="13500000">
            <a:off x="1203204" y="2168215"/>
            <a:ext cx="2099134" cy="2099134"/>
          </a:xfrm>
          <a:prstGeom prst="roundRect">
            <a:avLst>
              <a:gd name="adj" fmla="val 9955"/>
            </a:avLst>
          </a:prstGeom>
          <a:solidFill>
            <a:schemeClr val="bg1">
              <a:lumMod val="50000"/>
            </a:schemeClr>
          </a:solidFill>
          <a:ln w="19050">
            <a:noFill/>
          </a:ln>
          <a:effectLst>
            <a:outerShdw blurRad="381000" dist="241300" dir="2700000" sx="99000" sy="99000" algn="tl" rotWithShape="0">
              <a:prstClr val="black">
                <a:alpha val="2000"/>
              </a:prstClr>
            </a:outerShdw>
          </a:effectLst>
          <a:scene3d>
            <a:camera prst="orthographicFront">
              <a:rot lat="1855155" lon="19186413" rev="20806847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88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1" name="Прямоугольник: скругленные углы 37">
            <a:extLst>
              <a:ext uri="{FF2B5EF4-FFF2-40B4-BE49-F238E27FC236}">
                <a16:creationId xmlns:a16="http://schemas.microsoft.com/office/drawing/2014/main" id="{D2B31F96-C0EC-4EEB-81CE-120453F761DB}"/>
              </a:ext>
            </a:extLst>
          </p:cNvPr>
          <p:cNvSpPr/>
          <p:nvPr/>
        </p:nvSpPr>
        <p:spPr>
          <a:xfrm rot="13500000">
            <a:off x="1203205" y="1440858"/>
            <a:ext cx="2099134" cy="2099134"/>
          </a:xfrm>
          <a:prstGeom prst="roundRect">
            <a:avLst>
              <a:gd name="adj" fmla="val 9955"/>
            </a:avLst>
          </a:prstGeom>
          <a:solidFill>
            <a:schemeClr val="accent1"/>
          </a:solidFill>
          <a:ln w="19050">
            <a:noFill/>
          </a:ln>
          <a:effectLst>
            <a:outerShdw blurRad="381000" dist="241300" dir="2700000" sx="99000" sy="99000" algn="tl" rotWithShape="0">
              <a:prstClr val="black">
                <a:alpha val="2000"/>
              </a:prstClr>
            </a:outerShdw>
          </a:effectLst>
          <a:scene3d>
            <a:camera prst="orthographicFront">
              <a:rot lat="1855155" lon="19186413" rev="20806847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88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3" name="Объект 2">
            <a:extLst>
              <a:ext uri="{FF2B5EF4-FFF2-40B4-BE49-F238E27FC236}">
                <a16:creationId xmlns:a16="http://schemas.microsoft.com/office/drawing/2014/main" id="{C53B6648-3891-489B-8E8B-85ADF0929210}"/>
              </a:ext>
            </a:extLst>
          </p:cNvPr>
          <p:cNvSpPr txBox="1">
            <a:spLocks/>
          </p:cNvSpPr>
          <p:nvPr/>
        </p:nvSpPr>
        <p:spPr>
          <a:xfrm>
            <a:off x="5038248" y="2168737"/>
            <a:ext cx="6464777" cy="2110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Pct val="100000"/>
              <a:buFontTx/>
              <a:buNone/>
              <a:defRPr sz="24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0" indent="0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Pct val="100000"/>
              <a:buFontTx/>
              <a:buNone/>
              <a:defRPr sz="24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540000" indent="-540000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1"/>
              </a:buClr>
              <a:buSzPct val="100000"/>
              <a:buFont typeface=".AppleSystemUIFont" charset="-120"/>
              <a:buChar char="—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540000" indent="-540000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1"/>
              </a:buClr>
              <a:buSzPct val="100000"/>
              <a:buFont typeface="+mj-lt"/>
              <a:buAutoNum type="arabicPeriod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989013" indent="-449263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—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0" indent="0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chemeClr val="tx1"/>
              </a:buClr>
              <a:buSzPct val="100000"/>
              <a:buFontTx/>
              <a:buNone/>
              <a:defRPr sz="18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432000" indent="-432000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chemeClr val="tx1"/>
              </a:buClr>
              <a:buSzPct val="100000"/>
              <a:buFont typeface=".AppleSystemUIFont" charset="-120"/>
              <a:buChar char="—"/>
              <a:tabLst>
                <a:tab pos="0" algn="l"/>
              </a:tabLst>
              <a:defRPr sz="18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432000" indent="-432000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chemeClr val="tx1"/>
              </a:buClr>
              <a:buSzPct val="100000"/>
              <a:buFont typeface="+mj-lt"/>
              <a:buAutoNum type="arabicPeriod"/>
              <a:defRPr sz="18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989013" indent="-449263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—"/>
              <a:defRPr sz="18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90000"/>
              </a:lnSpc>
              <a:spcAft>
                <a:spcPts val="400"/>
              </a:spcAft>
            </a:pPr>
            <a:r>
              <a:rPr lang="ru-RU" sz="1400" dirty="0"/>
              <a:t>Модернизация материально-технической базы</a:t>
            </a:r>
            <a:endParaRPr lang="ru-RU" sz="1200" dirty="0"/>
          </a:p>
        </p:txBody>
      </p:sp>
      <p:sp>
        <p:nvSpPr>
          <p:cNvPr id="54" name="Овал 53">
            <a:extLst>
              <a:ext uri="{FF2B5EF4-FFF2-40B4-BE49-F238E27FC236}">
                <a16:creationId xmlns:a16="http://schemas.microsoft.com/office/drawing/2014/main" id="{D8E4EE8A-8AE0-4CC0-955A-F0B7ED5773A4}"/>
              </a:ext>
            </a:extLst>
          </p:cNvPr>
          <p:cNvSpPr/>
          <p:nvPr/>
        </p:nvSpPr>
        <p:spPr>
          <a:xfrm>
            <a:off x="4667142" y="2161702"/>
            <a:ext cx="180000" cy="180000"/>
          </a:xfrm>
          <a:prstGeom prst="ellipse">
            <a:avLst/>
          </a:prstGeom>
          <a:solidFill>
            <a:schemeClr val="accent1"/>
          </a:solidFill>
          <a:ln w="50800">
            <a:solidFill>
              <a:schemeClr val="bg1"/>
            </a:solidFill>
          </a:ln>
          <a:effectLst>
            <a:outerShdw blurRad="762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>
              <a:solidFill>
                <a:schemeClr val="bg1"/>
              </a:solidFill>
            </a:endParaRPr>
          </a:p>
        </p:txBody>
      </p:sp>
      <p:sp>
        <p:nvSpPr>
          <p:cNvPr id="55" name="Объект 2">
            <a:extLst>
              <a:ext uri="{FF2B5EF4-FFF2-40B4-BE49-F238E27FC236}">
                <a16:creationId xmlns:a16="http://schemas.microsoft.com/office/drawing/2014/main" id="{CEAC71EA-EA47-4BBC-97CA-240433987157}"/>
              </a:ext>
            </a:extLst>
          </p:cNvPr>
          <p:cNvSpPr txBox="1">
            <a:spLocks/>
          </p:cNvSpPr>
          <p:nvPr/>
        </p:nvSpPr>
        <p:spPr>
          <a:xfrm>
            <a:off x="5038248" y="2714853"/>
            <a:ext cx="6464777" cy="2110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Pct val="100000"/>
              <a:buFontTx/>
              <a:buNone/>
              <a:defRPr sz="24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0" indent="0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Pct val="100000"/>
              <a:buFontTx/>
              <a:buNone/>
              <a:defRPr sz="24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540000" indent="-540000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1"/>
              </a:buClr>
              <a:buSzPct val="100000"/>
              <a:buFont typeface=".AppleSystemUIFont" charset="-120"/>
              <a:buChar char="—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540000" indent="-540000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1"/>
              </a:buClr>
              <a:buSzPct val="100000"/>
              <a:buFont typeface="+mj-lt"/>
              <a:buAutoNum type="arabicPeriod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989013" indent="-449263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—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0" indent="0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chemeClr val="tx1"/>
              </a:buClr>
              <a:buSzPct val="100000"/>
              <a:buFontTx/>
              <a:buNone/>
              <a:defRPr sz="18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432000" indent="-432000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chemeClr val="tx1"/>
              </a:buClr>
              <a:buSzPct val="100000"/>
              <a:buFont typeface=".AppleSystemUIFont" charset="-120"/>
              <a:buChar char="—"/>
              <a:tabLst>
                <a:tab pos="0" algn="l"/>
              </a:tabLst>
              <a:defRPr sz="18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432000" indent="-432000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chemeClr val="tx1"/>
              </a:buClr>
              <a:buSzPct val="100000"/>
              <a:buFont typeface="+mj-lt"/>
              <a:buAutoNum type="arabicPeriod"/>
              <a:defRPr sz="18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989013" indent="-449263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—"/>
              <a:defRPr sz="18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90000"/>
              </a:lnSpc>
              <a:spcAft>
                <a:spcPts val="400"/>
              </a:spcAft>
            </a:pPr>
            <a:r>
              <a:rPr lang="ru-RU" sz="1400" dirty="0"/>
              <a:t>Развитие партнерских отношений с предприятиями Республики Башкортостан</a:t>
            </a:r>
            <a:endParaRPr lang="ru-RU" sz="1200" dirty="0"/>
          </a:p>
        </p:txBody>
      </p:sp>
      <p:sp>
        <p:nvSpPr>
          <p:cNvPr id="56" name="Овал 55">
            <a:extLst>
              <a:ext uri="{FF2B5EF4-FFF2-40B4-BE49-F238E27FC236}">
                <a16:creationId xmlns:a16="http://schemas.microsoft.com/office/drawing/2014/main" id="{E88E7C25-FE8C-443A-8D21-444B25951B56}"/>
              </a:ext>
            </a:extLst>
          </p:cNvPr>
          <p:cNvSpPr/>
          <p:nvPr/>
        </p:nvSpPr>
        <p:spPr>
          <a:xfrm>
            <a:off x="4667142" y="2707818"/>
            <a:ext cx="180000" cy="1800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50800">
            <a:solidFill>
              <a:schemeClr val="bg1"/>
            </a:solidFill>
          </a:ln>
          <a:effectLst>
            <a:outerShdw blurRad="762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>
              <a:solidFill>
                <a:schemeClr val="bg1"/>
              </a:solidFill>
            </a:endParaRPr>
          </a:p>
        </p:txBody>
      </p:sp>
      <p:sp>
        <p:nvSpPr>
          <p:cNvPr id="57" name="Объект 2">
            <a:extLst>
              <a:ext uri="{FF2B5EF4-FFF2-40B4-BE49-F238E27FC236}">
                <a16:creationId xmlns:a16="http://schemas.microsoft.com/office/drawing/2014/main" id="{DF1F0791-1BE9-43B7-B978-4D58EC5476E7}"/>
              </a:ext>
            </a:extLst>
          </p:cNvPr>
          <p:cNvSpPr txBox="1">
            <a:spLocks/>
          </p:cNvSpPr>
          <p:nvPr/>
        </p:nvSpPr>
        <p:spPr>
          <a:xfrm>
            <a:off x="5038248" y="3241919"/>
            <a:ext cx="6464777" cy="18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Pct val="100000"/>
              <a:buFontTx/>
              <a:buNone/>
              <a:defRPr sz="24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0" indent="0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Pct val="100000"/>
              <a:buFontTx/>
              <a:buNone/>
              <a:defRPr sz="24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540000" indent="-540000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1"/>
              </a:buClr>
              <a:buSzPct val="100000"/>
              <a:buFont typeface=".AppleSystemUIFont" charset="-120"/>
              <a:buChar char="—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540000" indent="-540000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1"/>
              </a:buClr>
              <a:buSzPct val="100000"/>
              <a:buFont typeface="+mj-lt"/>
              <a:buAutoNum type="arabicPeriod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989013" indent="-449263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—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0" indent="0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chemeClr val="tx1"/>
              </a:buClr>
              <a:buSzPct val="100000"/>
              <a:buFontTx/>
              <a:buNone/>
              <a:defRPr sz="18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432000" indent="-432000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chemeClr val="tx1"/>
              </a:buClr>
              <a:buSzPct val="100000"/>
              <a:buFont typeface=".AppleSystemUIFont" charset="-120"/>
              <a:buChar char="—"/>
              <a:tabLst>
                <a:tab pos="0" algn="l"/>
              </a:tabLst>
              <a:defRPr sz="18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432000" indent="-432000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chemeClr val="tx1"/>
              </a:buClr>
              <a:buSzPct val="100000"/>
              <a:buFont typeface="+mj-lt"/>
              <a:buAutoNum type="arabicPeriod"/>
              <a:defRPr sz="18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989013" indent="-449263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—"/>
              <a:defRPr sz="18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90000"/>
              </a:lnSpc>
              <a:spcAft>
                <a:spcPts val="400"/>
              </a:spcAft>
            </a:pPr>
            <a:r>
              <a:rPr lang="ru-RU" sz="1400" dirty="0"/>
              <a:t>Развитие кадрового потенциала</a:t>
            </a:r>
          </a:p>
        </p:txBody>
      </p:sp>
      <p:sp>
        <p:nvSpPr>
          <p:cNvPr id="58" name="Овал 57">
            <a:extLst>
              <a:ext uri="{FF2B5EF4-FFF2-40B4-BE49-F238E27FC236}">
                <a16:creationId xmlns:a16="http://schemas.microsoft.com/office/drawing/2014/main" id="{6CAC284C-26A8-4B32-979D-36DDC68747D1}"/>
              </a:ext>
            </a:extLst>
          </p:cNvPr>
          <p:cNvSpPr/>
          <p:nvPr/>
        </p:nvSpPr>
        <p:spPr>
          <a:xfrm>
            <a:off x="4667142" y="3215834"/>
            <a:ext cx="180000" cy="180000"/>
          </a:xfrm>
          <a:prstGeom prst="ellipse">
            <a:avLst/>
          </a:prstGeom>
          <a:solidFill>
            <a:schemeClr val="bg1">
              <a:lumMod val="65000"/>
            </a:schemeClr>
          </a:solidFill>
          <a:ln w="50800">
            <a:solidFill>
              <a:schemeClr val="bg1"/>
            </a:solidFill>
          </a:ln>
          <a:effectLst>
            <a:outerShdw blurRad="762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>
              <a:solidFill>
                <a:schemeClr val="bg1"/>
              </a:solidFill>
            </a:endParaRPr>
          </a:p>
        </p:txBody>
      </p:sp>
      <p:sp>
        <p:nvSpPr>
          <p:cNvPr id="59" name="Объект 2">
            <a:extLst>
              <a:ext uri="{FF2B5EF4-FFF2-40B4-BE49-F238E27FC236}">
                <a16:creationId xmlns:a16="http://schemas.microsoft.com/office/drawing/2014/main" id="{461701AF-2D7B-48D1-A24E-F97B672BF5F9}"/>
              </a:ext>
            </a:extLst>
          </p:cNvPr>
          <p:cNvSpPr txBox="1">
            <a:spLocks/>
          </p:cNvSpPr>
          <p:nvPr/>
        </p:nvSpPr>
        <p:spPr>
          <a:xfrm>
            <a:off x="5038248" y="3778510"/>
            <a:ext cx="6464777" cy="18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Pct val="100000"/>
              <a:buFontTx/>
              <a:buNone/>
              <a:defRPr sz="24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0" indent="0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Pct val="100000"/>
              <a:buFontTx/>
              <a:buNone/>
              <a:defRPr sz="24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540000" indent="-540000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1"/>
              </a:buClr>
              <a:buSzPct val="100000"/>
              <a:buFont typeface=".AppleSystemUIFont" charset="-120"/>
              <a:buChar char="—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540000" indent="-540000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1"/>
              </a:buClr>
              <a:buSzPct val="100000"/>
              <a:buFont typeface="+mj-lt"/>
              <a:buAutoNum type="arabicPeriod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989013" indent="-449263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—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0" indent="0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chemeClr val="tx1"/>
              </a:buClr>
              <a:buSzPct val="100000"/>
              <a:buFontTx/>
              <a:buNone/>
              <a:defRPr sz="18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432000" indent="-432000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chemeClr val="tx1"/>
              </a:buClr>
              <a:buSzPct val="100000"/>
              <a:buFont typeface=".AppleSystemUIFont" charset="-120"/>
              <a:buChar char="—"/>
              <a:tabLst>
                <a:tab pos="0" algn="l"/>
              </a:tabLst>
              <a:defRPr sz="18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432000" indent="-432000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chemeClr val="tx1"/>
              </a:buClr>
              <a:buSzPct val="100000"/>
              <a:buFont typeface="+mj-lt"/>
              <a:buAutoNum type="arabicPeriod"/>
              <a:defRPr sz="18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989013" indent="-449263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—"/>
              <a:defRPr sz="18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90000"/>
              </a:lnSpc>
              <a:spcAft>
                <a:spcPts val="400"/>
              </a:spcAft>
            </a:pPr>
            <a:r>
              <a:rPr lang="ru-RU" sz="1400" dirty="0"/>
              <a:t>Обучение по программам ДПО</a:t>
            </a:r>
            <a:endParaRPr lang="ru-RU" sz="1200" dirty="0"/>
          </a:p>
        </p:txBody>
      </p:sp>
      <p:sp>
        <p:nvSpPr>
          <p:cNvPr id="60" name="Овал 59">
            <a:extLst>
              <a:ext uri="{FF2B5EF4-FFF2-40B4-BE49-F238E27FC236}">
                <a16:creationId xmlns:a16="http://schemas.microsoft.com/office/drawing/2014/main" id="{6A6A89C7-590B-4A99-AA6D-79E0229635E6}"/>
              </a:ext>
            </a:extLst>
          </p:cNvPr>
          <p:cNvSpPr/>
          <p:nvPr/>
        </p:nvSpPr>
        <p:spPr>
          <a:xfrm>
            <a:off x="4667142" y="3771475"/>
            <a:ext cx="180000" cy="1800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50800">
            <a:solidFill>
              <a:schemeClr val="bg1"/>
            </a:solidFill>
          </a:ln>
          <a:effectLst>
            <a:outerShdw blurRad="762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>
              <a:solidFill>
                <a:schemeClr val="bg1"/>
              </a:solidFill>
            </a:endParaRPr>
          </a:p>
        </p:txBody>
      </p:sp>
      <p:sp>
        <p:nvSpPr>
          <p:cNvPr id="61" name="Объект 2">
            <a:extLst>
              <a:ext uri="{FF2B5EF4-FFF2-40B4-BE49-F238E27FC236}">
                <a16:creationId xmlns:a16="http://schemas.microsoft.com/office/drawing/2014/main" id="{2372DA74-3123-457A-AFD5-4A1FEB30CADA}"/>
              </a:ext>
            </a:extLst>
          </p:cNvPr>
          <p:cNvSpPr txBox="1">
            <a:spLocks/>
          </p:cNvSpPr>
          <p:nvPr/>
        </p:nvSpPr>
        <p:spPr>
          <a:xfrm>
            <a:off x="5038248" y="4400826"/>
            <a:ext cx="6464777" cy="21106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Pct val="100000"/>
              <a:buFontTx/>
              <a:buNone/>
              <a:defRPr sz="2400" b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0" indent="0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2"/>
              </a:buClr>
              <a:buSzPct val="100000"/>
              <a:buFontTx/>
              <a:buNone/>
              <a:defRPr sz="2400" b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540000" indent="-540000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1"/>
              </a:buClr>
              <a:buSzPct val="100000"/>
              <a:buFont typeface=".AppleSystemUIFont" charset="-120"/>
              <a:buChar char="—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540000" indent="-540000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1"/>
              </a:buClr>
              <a:buSzPct val="100000"/>
              <a:buFont typeface="+mj-lt"/>
              <a:buAutoNum type="arabicPeriod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989013" indent="-449263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5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—"/>
              <a:defRPr sz="2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0" indent="0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chemeClr val="tx1"/>
              </a:buClr>
              <a:buSzPct val="100000"/>
              <a:buFontTx/>
              <a:buNone/>
              <a:defRPr sz="18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432000" indent="-432000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chemeClr val="tx1"/>
              </a:buClr>
              <a:buSzPct val="100000"/>
              <a:buFont typeface=".AppleSystemUIFont" charset="-120"/>
              <a:buChar char="—"/>
              <a:tabLst>
                <a:tab pos="0" algn="l"/>
              </a:tabLst>
              <a:defRPr sz="18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432000" indent="-432000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chemeClr val="tx1"/>
              </a:buClr>
              <a:buSzPct val="100000"/>
              <a:buFont typeface="+mj-lt"/>
              <a:buAutoNum type="arabicPeriod"/>
              <a:defRPr sz="18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989013" indent="-449263" algn="l" defTabSz="1300277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100"/>
              </a:spcAft>
              <a:buClr>
                <a:schemeClr val="tx1"/>
              </a:buClr>
              <a:buSzPct val="100000"/>
              <a:buFont typeface="Arial" panose="020B0604020202020204" pitchFamily="34" charset="0"/>
              <a:buChar char="—"/>
              <a:defRPr sz="18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1">
              <a:lnSpc>
                <a:spcPct val="90000"/>
              </a:lnSpc>
              <a:spcAft>
                <a:spcPts val="400"/>
              </a:spcAft>
            </a:pPr>
            <a:r>
              <a:rPr lang="ru-RU" sz="1400" dirty="0"/>
              <a:t>Создание учебно-производственного комплекса</a:t>
            </a:r>
            <a:endParaRPr lang="ru-RU" sz="1200" dirty="0"/>
          </a:p>
        </p:txBody>
      </p:sp>
      <p:sp>
        <p:nvSpPr>
          <p:cNvPr id="62" name="Овал 61">
            <a:extLst>
              <a:ext uri="{FF2B5EF4-FFF2-40B4-BE49-F238E27FC236}">
                <a16:creationId xmlns:a16="http://schemas.microsoft.com/office/drawing/2014/main" id="{752814C4-1620-4945-85B4-D694AD735420}"/>
              </a:ext>
            </a:extLst>
          </p:cNvPr>
          <p:cNvSpPr/>
          <p:nvPr/>
        </p:nvSpPr>
        <p:spPr>
          <a:xfrm>
            <a:off x="4667142" y="4384266"/>
            <a:ext cx="180000" cy="180000"/>
          </a:xfrm>
          <a:prstGeom prst="ellipse">
            <a:avLst/>
          </a:prstGeom>
          <a:solidFill>
            <a:schemeClr val="bg1">
              <a:lumMod val="85000"/>
            </a:schemeClr>
          </a:solidFill>
          <a:ln w="50800">
            <a:solidFill>
              <a:schemeClr val="bg1"/>
            </a:solidFill>
          </a:ln>
          <a:effectLst>
            <a:outerShdw blurRad="762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615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9F8481A-BA9A-4203-BD8F-DF3CF2EB98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09813"/>
            <a:ext cx="12192000" cy="89921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E627C92-36F3-43AB-A0F3-D943B39F15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100" y="4561627"/>
            <a:ext cx="2755900" cy="2296373"/>
          </a:xfrm>
          <a:prstGeom prst="rect">
            <a:avLst/>
          </a:prstGeom>
        </p:spPr>
      </p:pic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62BF0BB8-F8B0-465B-A5E6-5AF25C2C2A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77" y="1"/>
            <a:ext cx="798089" cy="1690688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15EF76-7252-4D49-A3FC-C949C1D9F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700" y="395739"/>
            <a:ext cx="10033000" cy="89921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159979A-502C-4352-829D-862DE0D478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950" y="3611825"/>
            <a:ext cx="4476750" cy="29845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90E352B-0078-477D-8DB7-85F77C971D3A}"/>
              </a:ext>
            </a:extLst>
          </p:cNvPr>
          <p:cNvSpPr txBox="1"/>
          <p:nvPr/>
        </p:nvSpPr>
        <p:spPr>
          <a:xfrm>
            <a:off x="1282700" y="1153400"/>
            <a:ext cx="1070442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2500" dirty="0"/>
              <a:t>Текст 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0E1DDC2-CB46-4289-B72A-EE96FFEF87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99" y="928922"/>
            <a:ext cx="448955" cy="448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028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9F8481A-BA9A-4203-BD8F-DF3CF2EB98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09813"/>
            <a:ext cx="12192000" cy="89921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E627C92-36F3-43AB-A0F3-D943B39F15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6100" y="4561627"/>
            <a:ext cx="2755900" cy="2296373"/>
          </a:xfrm>
          <a:prstGeom prst="rect">
            <a:avLst/>
          </a:prstGeom>
        </p:spPr>
      </p:pic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62BF0BB8-F8B0-465B-A5E6-5AF25C2C2A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77" y="1"/>
            <a:ext cx="798089" cy="1690688"/>
          </a:xfr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C15EF76-7252-4D49-A3FC-C949C1D9F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2700" y="395739"/>
            <a:ext cx="10807700" cy="899212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9FCF081-F5AD-4EB5-994D-2FFD0ACE79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76" y="2047875"/>
            <a:ext cx="2025253" cy="154305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A3BE5A5-92CB-4B9F-A3E3-61254F30ED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018" y="1939368"/>
            <a:ext cx="1730131" cy="173013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B5F8027-2BC5-447A-9507-2833EF38CA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7518" y="2047876"/>
            <a:ext cx="2780029" cy="158152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540E1AD-9D6B-43C4-898D-F9751FCE07B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231" y="2047876"/>
            <a:ext cx="2713057" cy="154342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989A4A4-44EA-415D-B62F-D11916D60C95}"/>
              </a:ext>
            </a:extLst>
          </p:cNvPr>
          <p:cNvSpPr txBox="1"/>
          <p:nvPr/>
        </p:nvSpPr>
        <p:spPr>
          <a:xfrm>
            <a:off x="276234" y="3979244"/>
            <a:ext cx="2755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Название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AA5BC5D-64C4-4D2C-9FE6-592F7B915059}"/>
              </a:ext>
            </a:extLst>
          </p:cNvPr>
          <p:cNvSpPr txBox="1"/>
          <p:nvPr/>
        </p:nvSpPr>
        <p:spPr>
          <a:xfrm>
            <a:off x="3260123" y="3984880"/>
            <a:ext cx="27218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Название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8C4334C-B5BC-4DE6-BE62-FB2A5EE37F31}"/>
              </a:ext>
            </a:extLst>
          </p:cNvPr>
          <p:cNvSpPr txBox="1"/>
          <p:nvPr/>
        </p:nvSpPr>
        <p:spPr>
          <a:xfrm>
            <a:off x="6209995" y="3984880"/>
            <a:ext cx="27550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Название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26CF9ED-1854-4122-8E77-A93A225ACAA3}"/>
              </a:ext>
            </a:extLst>
          </p:cNvPr>
          <p:cNvSpPr txBox="1"/>
          <p:nvPr/>
        </p:nvSpPr>
        <p:spPr>
          <a:xfrm>
            <a:off x="8857809" y="3958473"/>
            <a:ext cx="2755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i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Название</a:t>
            </a:r>
            <a:endParaRPr lang="ru-RU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04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EC38736-9235-4D2A-B392-D04EFE6E75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615" b="1"/>
          <a:stretch/>
        </p:blipFill>
        <p:spPr>
          <a:xfrm>
            <a:off x="1874016" y="1247774"/>
            <a:ext cx="9148818" cy="4278313"/>
          </a:xfrm>
          <a:prstGeom prst="rect">
            <a:avLst/>
          </a:prstGeom>
        </p:spPr>
      </p:pic>
      <p:pic>
        <p:nvPicPr>
          <p:cNvPr id="5" name="Объект 4">
            <a:extLst>
              <a:ext uri="{FF2B5EF4-FFF2-40B4-BE49-F238E27FC236}">
                <a16:creationId xmlns:a16="http://schemas.microsoft.com/office/drawing/2014/main" id="{EDB46B1D-4D84-414C-B72E-BAC758CED4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19"/>
          <a:stretch/>
        </p:blipFill>
        <p:spPr>
          <a:xfrm>
            <a:off x="-43981" y="0"/>
            <a:ext cx="12235981" cy="6858000"/>
          </a:xfr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E37146-5627-4460-9905-455C957834C0}"/>
              </a:ext>
            </a:extLst>
          </p:cNvPr>
          <p:cNvSpPr txBox="1"/>
          <p:nvPr/>
        </p:nvSpPr>
        <p:spPr>
          <a:xfrm>
            <a:off x="4810125" y="232291"/>
            <a:ext cx="4943475" cy="783193"/>
          </a:xfrm>
          <a:prstGeom prst="roundRect">
            <a:avLst/>
          </a:prstGeom>
          <a:solidFill>
            <a:schemeClr val="bg1">
              <a:alpha val="63000"/>
            </a:schemeClr>
          </a:solidFill>
          <a:effectLst>
            <a:glow rad="241300">
              <a:schemeClr val="bg1"/>
            </a:glow>
          </a:effectLst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023F87"/>
                </a:solidFill>
              </a:rPr>
              <a:t>Спасибо за внимание</a:t>
            </a:r>
          </a:p>
        </p:txBody>
      </p:sp>
    </p:spTree>
    <p:extLst>
      <p:ext uri="{BB962C8B-B14F-4D97-AF65-F5344CB8AC3E}">
        <p14:creationId xmlns:p14="http://schemas.microsoft.com/office/powerpoint/2010/main" val="38624247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1429</TotalTime>
  <Words>47</Words>
  <Application>Microsoft Office PowerPoint</Application>
  <PresentationFormat>Широкоэкранный</PresentationFormat>
  <Paragraphs>26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Tahoma</vt:lpstr>
      <vt:lpstr>Тема Office</vt:lpstr>
      <vt:lpstr>Презентация PowerPoint</vt:lpstr>
      <vt:lpstr>Презентация PowerPoint</vt:lpstr>
      <vt:lpstr>Презентация PowerPoint</vt:lpstr>
      <vt:lpstr>Приоритеты развития колледжа: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Олег Агарков</dc:creator>
  <cp:lastModifiedBy>Олег Агарков</cp:lastModifiedBy>
  <cp:revision>29</cp:revision>
  <dcterms:created xsi:type="dcterms:W3CDTF">2024-10-07T05:19:32Z</dcterms:created>
  <dcterms:modified xsi:type="dcterms:W3CDTF">2025-02-25T08:20:55Z</dcterms:modified>
</cp:coreProperties>
</file>